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956" r:id="rId1"/>
    <p:sldMasterId id="2147485953" r:id="rId2"/>
    <p:sldMasterId id="2147485947" r:id="rId3"/>
    <p:sldMasterId id="2147485950" r:id="rId4"/>
    <p:sldMasterId id="2147485995" r:id="rId5"/>
    <p:sldMasterId id="2147486567" r:id="rId6"/>
  </p:sldMasterIdLst>
  <p:notesMasterIdLst>
    <p:notesMasterId r:id="rId40"/>
  </p:notesMasterIdLst>
  <p:handoutMasterIdLst>
    <p:handoutMasterId r:id="rId41"/>
  </p:handoutMasterIdLst>
  <p:sldIdLst>
    <p:sldId id="667" r:id="rId7"/>
    <p:sldId id="395" r:id="rId8"/>
    <p:sldId id="670" r:id="rId9"/>
    <p:sldId id="399" r:id="rId10"/>
    <p:sldId id="673" r:id="rId11"/>
    <p:sldId id="685" r:id="rId12"/>
    <p:sldId id="688" r:id="rId13"/>
    <p:sldId id="719" r:id="rId14"/>
    <p:sldId id="716" r:id="rId15"/>
    <p:sldId id="725" r:id="rId16"/>
    <p:sldId id="729" r:id="rId17"/>
    <p:sldId id="730" r:id="rId18"/>
    <p:sldId id="451" r:id="rId19"/>
    <p:sldId id="741" r:id="rId20"/>
    <p:sldId id="743" r:id="rId21"/>
    <p:sldId id="816" r:id="rId22"/>
    <p:sldId id="470" r:id="rId23"/>
    <p:sldId id="752" r:id="rId24"/>
    <p:sldId id="754" r:id="rId25"/>
    <p:sldId id="756" r:id="rId26"/>
    <p:sldId id="759" r:id="rId27"/>
    <p:sldId id="760" r:id="rId28"/>
    <p:sldId id="761" r:id="rId29"/>
    <p:sldId id="762" r:id="rId30"/>
    <p:sldId id="764" r:id="rId31"/>
    <p:sldId id="768" r:id="rId32"/>
    <p:sldId id="497" r:id="rId33"/>
    <p:sldId id="791" r:id="rId34"/>
    <p:sldId id="792" r:id="rId35"/>
    <p:sldId id="793" r:id="rId36"/>
    <p:sldId id="790" r:id="rId37"/>
    <p:sldId id="795" r:id="rId38"/>
    <p:sldId id="800" r:id="rId39"/>
  </p:sldIdLst>
  <p:sldSz cx="9144000" cy="6858000" type="screen4x3"/>
  <p:notesSz cx="6858000" cy="9144000"/>
  <p:defaultTextStyle>
    <a:defPPr>
      <a:defRPr lang="zh-TW"/>
    </a:defPPr>
    <a:lvl1pPr algn="l" rtl="0" fontAlgn="base">
      <a:spcBef>
        <a:spcPct val="0"/>
      </a:spcBef>
      <a:spcAft>
        <a:spcPct val="0"/>
      </a:spcAft>
      <a:defRPr kumimoji="1" b="1" kern="1200">
        <a:solidFill>
          <a:schemeClr val="bg1"/>
        </a:solidFill>
        <a:latin typeface="Times New Roman" pitchFamily="18" charset="0"/>
        <a:ea typeface="新細明體" charset="-120"/>
        <a:cs typeface="+mn-cs"/>
      </a:defRPr>
    </a:lvl1pPr>
    <a:lvl2pPr marL="457200" algn="l" rtl="0" fontAlgn="base">
      <a:spcBef>
        <a:spcPct val="0"/>
      </a:spcBef>
      <a:spcAft>
        <a:spcPct val="0"/>
      </a:spcAft>
      <a:defRPr kumimoji="1" b="1" kern="1200">
        <a:solidFill>
          <a:schemeClr val="bg1"/>
        </a:solidFill>
        <a:latin typeface="Times New Roman" pitchFamily="18" charset="0"/>
        <a:ea typeface="新細明體" charset="-120"/>
        <a:cs typeface="+mn-cs"/>
      </a:defRPr>
    </a:lvl2pPr>
    <a:lvl3pPr marL="914400" algn="l" rtl="0" fontAlgn="base">
      <a:spcBef>
        <a:spcPct val="0"/>
      </a:spcBef>
      <a:spcAft>
        <a:spcPct val="0"/>
      </a:spcAft>
      <a:defRPr kumimoji="1" b="1" kern="1200">
        <a:solidFill>
          <a:schemeClr val="bg1"/>
        </a:solidFill>
        <a:latin typeface="Times New Roman" pitchFamily="18" charset="0"/>
        <a:ea typeface="新細明體" charset="-120"/>
        <a:cs typeface="+mn-cs"/>
      </a:defRPr>
    </a:lvl3pPr>
    <a:lvl4pPr marL="1371600" algn="l" rtl="0" fontAlgn="base">
      <a:spcBef>
        <a:spcPct val="0"/>
      </a:spcBef>
      <a:spcAft>
        <a:spcPct val="0"/>
      </a:spcAft>
      <a:defRPr kumimoji="1" b="1" kern="1200">
        <a:solidFill>
          <a:schemeClr val="bg1"/>
        </a:solidFill>
        <a:latin typeface="Times New Roman" pitchFamily="18" charset="0"/>
        <a:ea typeface="新細明體" charset="-120"/>
        <a:cs typeface="+mn-cs"/>
      </a:defRPr>
    </a:lvl4pPr>
    <a:lvl5pPr marL="1828800" algn="l" rtl="0" fontAlgn="base">
      <a:spcBef>
        <a:spcPct val="0"/>
      </a:spcBef>
      <a:spcAft>
        <a:spcPct val="0"/>
      </a:spcAft>
      <a:defRPr kumimoji="1" b="1" kern="1200">
        <a:solidFill>
          <a:schemeClr val="bg1"/>
        </a:solidFill>
        <a:latin typeface="Times New Roman" pitchFamily="18" charset="0"/>
        <a:ea typeface="新細明體" charset="-120"/>
        <a:cs typeface="+mn-cs"/>
      </a:defRPr>
    </a:lvl5pPr>
    <a:lvl6pPr marL="2286000" algn="l" defTabSz="914400" rtl="0" eaLnBrk="1" latinLnBrk="0" hangingPunct="1">
      <a:defRPr kumimoji="1" b="1" kern="1200">
        <a:solidFill>
          <a:schemeClr val="bg1"/>
        </a:solidFill>
        <a:latin typeface="Times New Roman" pitchFamily="18" charset="0"/>
        <a:ea typeface="新細明體" charset="-120"/>
        <a:cs typeface="+mn-cs"/>
      </a:defRPr>
    </a:lvl6pPr>
    <a:lvl7pPr marL="2743200" algn="l" defTabSz="914400" rtl="0" eaLnBrk="1" latinLnBrk="0" hangingPunct="1">
      <a:defRPr kumimoji="1" b="1" kern="1200">
        <a:solidFill>
          <a:schemeClr val="bg1"/>
        </a:solidFill>
        <a:latin typeface="Times New Roman" pitchFamily="18" charset="0"/>
        <a:ea typeface="新細明體" charset="-120"/>
        <a:cs typeface="+mn-cs"/>
      </a:defRPr>
    </a:lvl7pPr>
    <a:lvl8pPr marL="3200400" algn="l" defTabSz="914400" rtl="0" eaLnBrk="1" latinLnBrk="0" hangingPunct="1">
      <a:defRPr kumimoji="1" b="1" kern="1200">
        <a:solidFill>
          <a:schemeClr val="bg1"/>
        </a:solidFill>
        <a:latin typeface="Times New Roman" pitchFamily="18" charset="0"/>
        <a:ea typeface="新細明體" charset="-120"/>
        <a:cs typeface="+mn-cs"/>
      </a:defRPr>
    </a:lvl8pPr>
    <a:lvl9pPr marL="3657600" algn="l" defTabSz="914400" rtl="0" eaLnBrk="1" latinLnBrk="0" hangingPunct="1">
      <a:defRPr kumimoji="1" b="1" kern="1200">
        <a:solidFill>
          <a:schemeClr val="bg1"/>
        </a:solidFill>
        <a:latin typeface="Times New Roman" pitchFamily="18" charset="0"/>
        <a:ea typeface="新細明體"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A9C5"/>
    <a:srgbClr val="003366"/>
    <a:srgbClr val="4346BD"/>
    <a:srgbClr val="6699FF"/>
    <a:srgbClr val="0066FF"/>
    <a:srgbClr val="777777"/>
    <a:srgbClr val="993300"/>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99881" autoAdjust="0"/>
  </p:normalViewPr>
  <p:slideViewPr>
    <p:cSldViewPr showGuides="1">
      <p:cViewPr>
        <p:scale>
          <a:sx n="100" d="100"/>
          <a:sy n="100" d="100"/>
        </p:scale>
        <p:origin x="-2154" y="-342"/>
      </p:cViewPr>
      <p:guideLst>
        <p:guide orient="horz" pos="845"/>
        <p:guide orient="horz" pos="391"/>
        <p:guide orient="horz" pos="747"/>
        <p:guide pos="2699"/>
        <p:guide pos="113"/>
        <p:guide pos="210"/>
        <p:guide pos="5339"/>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5" d="100"/>
          <a:sy n="65" d="100"/>
        </p:scale>
        <p:origin x="-2844"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D35511-7961-459E-AD7F-006FBA7665DB}" type="datetimeFigureOut">
              <a:rPr lang="zh-TW" altLang="en-US" smtClean="0"/>
              <a:pPr/>
              <a:t>2022/6/24</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7F54669-2618-4581-A86F-ED1E12811FB7}" type="slidenum">
              <a:rPr lang="zh-TW" altLang="en-US" smtClean="0"/>
              <a:pPr/>
              <a:t>‹#›</a:t>
            </a:fld>
            <a:endParaRPr lang="zh-TW" altLang="en-US"/>
          </a:p>
        </p:txBody>
      </p:sp>
    </p:spTree>
    <p:extLst>
      <p:ext uri="{BB962C8B-B14F-4D97-AF65-F5344CB8AC3E}">
        <p14:creationId xmlns:p14="http://schemas.microsoft.com/office/powerpoint/2010/main" val="2544709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64DCC50-AD0C-4315-ABAA-84C9BF91BB31}" type="datetimeFigureOut">
              <a:rPr lang="zh-TW" altLang="en-US"/>
              <a:pPr>
                <a:defRPr/>
              </a:pPr>
              <a:t>2022/6/24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smtClean="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BA3D44CB-F673-4E05-A225-0F047A8B7863}" type="slidenum">
              <a:rPr lang="zh-TW" altLang="en-US"/>
              <a:pPr>
                <a:defRPr/>
              </a:pPr>
              <a:t>‹#›</a:t>
            </a:fld>
            <a:endParaRPr lang="zh-TW" altLang="en-US"/>
          </a:p>
        </p:txBody>
      </p:sp>
    </p:spTree>
    <p:extLst>
      <p:ext uri="{BB962C8B-B14F-4D97-AF65-F5344CB8AC3E}">
        <p14:creationId xmlns:p14="http://schemas.microsoft.com/office/powerpoint/2010/main" val="89045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Box 49"/>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B63B9E1-CD51-48F4-BC2E-5B022CC0B487}"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3" name="Picture 37" descr="Icon-02">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748713" y="6524625"/>
            <a:ext cx="327025" cy="300038"/>
          </a:xfrm>
          <a:prstGeom prst="rect">
            <a:avLst/>
          </a:prstGeom>
          <a:noFill/>
          <a:ln w="9525">
            <a:noFill/>
            <a:miter lim="800000"/>
            <a:headEnd/>
            <a:tailEnd/>
          </a:ln>
        </p:spPr>
      </p:pic>
    </p:spTree>
    <p:extLst>
      <p:ext uri="{BB962C8B-B14F-4D97-AF65-F5344CB8AC3E}">
        <p14:creationId xmlns:p14="http://schemas.microsoft.com/office/powerpoint/2010/main" val="40905662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90312404-AEF1-4293-8A68-667C4635DD48}" type="slidenum">
              <a:rPr lang="en-US" altLang="zh-TW"/>
              <a:pPr>
                <a:defRPr/>
              </a:pPr>
              <a:t>‹#›</a:t>
            </a:fld>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712788">
              <a:defRPr/>
            </a:lvl2pPr>
            <a:lvl3pPr marL="273050" indent="-269875">
              <a:defRPr/>
            </a:lvl3pPr>
            <a:lvl4pPr marL="266700" indent="6350">
              <a:defRPr/>
            </a:lvl4pPr>
            <a:lvl5pPr>
              <a:defRPr/>
            </a:lvl5p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dirty="0" smtClean="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61E2F570-FDDC-4D4C-8AC9-79031FB9AAA2}" type="slidenum">
              <a:rPr lang="en-US" altLang="zh-TW"/>
              <a:pPr>
                <a:defRPr/>
              </a:pPr>
              <a:t>‹#›</a:t>
            </a:fld>
            <a:endParaRPr lang="en-US" alt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訂版面配置">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323528" y="404664"/>
            <a:ext cx="8135938" cy="720725"/>
          </a:xfrm>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95289360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4007043805"/>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6D75F3CD-92C7-40D8-81CF-2120B89E2618}" type="slidenum">
              <a:rPr lang="en-US" altLang="zh-TW"/>
              <a:pPr>
                <a:defRPr/>
              </a:pPr>
              <a:t>‹#›</a:t>
            </a:fld>
            <a:endParaRPr lang="en-US" altLang="zh-TW"/>
          </a:p>
        </p:txBody>
      </p:sp>
    </p:spTree>
    <p:extLst>
      <p:ext uri="{BB962C8B-B14F-4D97-AF65-F5344CB8AC3E}">
        <p14:creationId xmlns:p14="http://schemas.microsoft.com/office/powerpoint/2010/main" val="1433159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sz="half" idx="1"/>
          </p:nvPr>
        </p:nvSpPr>
        <p:spPr>
          <a:xfrm>
            <a:off x="457200" y="1600202"/>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extLst>
          </p:cNvPr>
          <p:cNvSpPr>
            <a:spLocks noGrp="1"/>
          </p:cNvSpPr>
          <p:nvPr>
            <p:ph sz="half" idx="2"/>
          </p:nvPr>
        </p:nvSpPr>
        <p:spPr>
          <a:xfrm>
            <a:off x="4648200" y="1600202"/>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6" name="頁尾版面配置區 5">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7" name="投影片編號版面配置區 6">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723E1F78-37C9-46D3-BAE6-C860DE9A4AAE}" type="slidenum">
              <a:rPr lang="en-US" altLang="zh-TW"/>
              <a:pPr>
                <a:defRPr/>
              </a:pPr>
              <a:t>‹#›</a:t>
            </a:fld>
            <a:endParaRPr lang="en-US" altLang="zh-TW"/>
          </a:p>
        </p:txBody>
      </p:sp>
    </p:spTree>
    <p:extLst>
      <p:ext uri="{BB962C8B-B14F-4D97-AF65-F5344CB8AC3E}">
        <p14:creationId xmlns:p14="http://schemas.microsoft.com/office/powerpoint/2010/main" val="94126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323528" y="404664"/>
            <a:ext cx="8135938" cy="720725"/>
          </a:xfrm>
        </p:spPr>
        <p:txBody>
          <a:bodyPr/>
          <a:lstStyle/>
          <a:p>
            <a:r>
              <a:rPr lang="zh-TW" altLang="en-US" smtClean="0"/>
              <a:t>按一下以編輯母片標題樣式</a:t>
            </a:r>
            <a:endParaRPr lang="zh-TW"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6D75F3CD-92C7-40D8-81CF-2120B89E2618}" type="slidenum">
              <a:rPr lang="en-US" altLang="zh-TW"/>
              <a:pPr>
                <a:defRPr/>
              </a:pPr>
              <a:t>‹#›</a:t>
            </a:fld>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D449A2F6-A185-4944-AE51-D5F3D23D1992}" type="slidenum">
              <a:rPr lang="en-US" altLang="zh-TW"/>
              <a:pPr>
                <a:defRPr/>
              </a:pPr>
              <a:t>‹#›</a:t>
            </a:fld>
            <a:endParaRPr lang="en-US" alt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8F92FF77-023A-4B8A-919B-155634679ADF}" type="slidenum">
              <a:rPr lang="en-US" altLang="zh-TW"/>
              <a:pPr>
                <a:defRPr/>
              </a:pPr>
              <a:t>‹#›</a:t>
            </a:fld>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s/slide4.xml"/><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slide" Target="../slides/slide27.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1.xml"/><Relationship Id="rId15" Type="http://schemas.openxmlformats.org/officeDocument/2006/relationships/slide" Target="../slides/slide17.xml"/><Relationship Id="rId10"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image" Target="../media/image4.png"/><Relationship Id="rId14" Type="http://schemas.openxmlformats.org/officeDocument/2006/relationships/slide" Target="../slides/slide13.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7.xml"/><Relationship Id="rId3" Type="http://schemas.openxmlformats.org/officeDocument/2006/relationships/theme" Target="../theme/theme2.xml"/><Relationship Id="rId7" Type="http://schemas.openxmlformats.org/officeDocument/2006/relationships/image" Target="../media/image4.png"/><Relationship Id="rId12" Type="http://schemas.openxmlformats.org/officeDocument/2006/relationships/slide" Target="../slides/slide1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3.png"/><Relationship Id="rId11" Type="http://schemas.openxmlformats.org/officeDocument/2006/relationships/slide" Target="../slides/slide4.xml"/><Relationship Id="rId5" Type="http://schemas.openxmlformats.org/officeDocument/2006/relationships/image" Target="../media/image2.png"/><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7.xml"/><Relationship Id="rId3" Type="http://schemas.openxmlformats.org/officeDocument/2006/relationships/theme" Target="../theme/theme3.xml"/><Relationship Id="rId7" Type="http://schemas.openxmlformats.org/officeDocument/2006/relationships/image" Target="../media/image4.png"/><Relationship Id="rId12" Type="http://schemas.openxmlformats.org/officeDocument/2006/relationships/slide" Target="../slides/slide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s/slide4.xml"/><Relationship Id="rId5" Type="http://schemas.openxmlformats.org/officeDocument/2006/relationships/image" Target="../media/image2.png"/><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7.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7.xml"/><Relationship Id="rId3" Type="http://schemas.openxmlformats.org/officeDocument/2006/relationships/theme" Target="../theme/theme4.xml"/><Relationship Id="rId7" Type="http://schemas.openxmlformats.org/officeDocument/2006/relationships/image" Target="../media/image4.png"/><Relationship Id="rId12" Type="http://schemas.openxmlformats.org/officeDocument/2006/relationships/slide" Target="../slides/slide1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png"/><Relationship Id="rId11" Type="http://schemas.openxmlformats.org/officeDocument/2006/relationships/slide" Target="../slides/slide4.xml"/><Relationship Id="rId5" Type="http://schemas.openxmlformats.org/officeDocument/2006/relationships/image" Target="../media/image2.png"/><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7.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7.xml"/><Relationship Id="rId3" Type="http://schemas.openxmlformats.org/officeDocument/2006/relationships/theme" Target="../theme/theme5.xml"/><Relationship Id="rId7" Type="http://schemas.openxmlformats.org/officeDocument/2006/relationships/image" Target="../media/image4.png"/><Relationship Id="rId12" Type="http://schemas.openxmlformats.org/officeDocument/2006/relationships/slide" Target="../slides/slide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slide" Target="../slides/slide4.xml"/><Relationship Id="rId5" Type="http://schemas.openxmlformats.org/officeDocument/2006/relationships/image" Target="../media/image2.png"/><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7.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6.xml"/><Relationship Id="rId10" Type="http://schemas.openxmlformats.org/officeDocument/2006/relationships/image" Target="../media/image5.png"/><Relationship Id="rId4" Type="http://schemas.openxmlformats.org/officeDocument/2006/relationships/slideLayout" Target="../slideLayouts/slideLayout16.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06891D6-4960-4BD4-9979-560FB90063EE}"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7"/>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8"/>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9"/>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10"/>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11"/>
          <a:srcRect/>
          <a:stretch>
            <a:fillRect/>
          </a:stretch>
        </p:blipFill>
        <p:spPr bwMode="auto">
          <a:xfrm>
            <a:off x="8737600" y="6523038"/>
            <a:ext cx="338138" cy="301625"/>
          </a:xfrm>
          <a:prstGeom prst="rect">
            <a:avLst/>
          </a:prstGeom>
          <a:noFill/>
          <a:ln w="9525">
            <a:noFill/>
            <a:miter lim="800000"/>
            <a:headEnd/>
            <a:tailEnd/>
          </a:ln>
        </p:spPr>
      </p:pic>
      <p:sp>
        <p:nvSpPr>
          <p:cNvPr id="13" name="Rectangle 5" descr="Right-1">
            <a:hlinkClick r:id="rId12" action="ppaction://hlinksldjump"/>
          </p:cNvPr>
          <p:cNvSpPr>
            <a:spLocks noChangeArrowheads="1"/>
          </p:cNvSpPr>
          <p:nvPr userDrawn="1"/>
        </p:nvSpPr>
        <p:spPr bwMode="auto">
          <a:xfrm>
            <a:off x="8534400" y="588963"/>
            <a:ext cx="609600" cy="287337"/>
          </a:xfrm>
          <a:prstGeom prst="rect">
            <a:avLst/>
          </a:prstGeom>
          <a:solidFill>
            <a:srgbClr val="4FA9C5"/>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FFFFFF"/>
                </a:solidFill>
                <a:latin typeface="Arial" charset="0"/>
                <a:ea typeface="新細明體" charset="-120"/>
              </a:rPr>
              <a:t>8-1</a:t>
            </a:r>
          </a:p>
        </p:txBody>
      </p:sp>
      <p:sp>
        <p:nvSpPr>
          <p:cNvPr id="14" name="Rectangle 6" descr="Right-2">
            <a:hlinkClick r:id="rId13" action="ppaction://hlinksldjump"/>
          </p:cNvPr>
          <p:cNvSpPr>
            <a:spLocks noChangeArrowheads="1"/>
          </p:cNvSpPr>
          <p:nvPr userDrawn="1"/>
        </p:nvSpPr>
        <p:spPr bwMode="auto">
          <a:xfrm>
            <a:off x="8534400" y="10334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8-2</a:t>
            </a:r>
          </a:p>
        </p:txBody>
      </p:sp>
      <p:sp>
        <p:nvSpPr>
          <p:cNvPr id="12" name="Rectangle 6" descr="Right-3">
            <a:hlinkClick r:id="rId14" action="ppaction://hlinksldjump"/>
          </p:cNvPr>
          <p:cNvSpPr>
            <a:spLocks noChangeArrowheads="1"/>
          </p:cNvSpPr>
          <p:nvPr userDrawn="1"/>
        </p:nvSpPr>
        <p:spPr bwMode="auto">
          <a:xfrm>
            <a:off x="8534400" y="14779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8-3</a:t>
            </a:r>
          </a:p>
        </p:txBody>
      </p:sp>
      <p:sp>
        <p:nvSpPr>
          <p:cNvPr id="15" name="Rectangle 6" descr="Right-4">
            <a:hlinkClick r:id="rId15" action="ppaction://hlinksldjump"/>
          </p:cNvPr>
          <p:cNvSpPr>
            <a:spLocks noChangeArrowheads="1"/>
          </p:cNvSpPr>
          <p:nvPr userDrawn="1"/>
        </p:nvSpPr>
        <p:spPr bwMode="auto">
          <a:xfrm>
            <a:off x="8534400" y="19224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8-4</a:t>
            </a:r>
          </a:p>
        </p:txBody>
      </p:sp>
      <p:sp>
        <p:nvSpPr>
          <p:cNvPr id="17" name="Rectangle 6" descr="Right-2">
            <a:hlinkClick r:id="rId16" action="ppaction://hlinksldjump"/>
          </p:cNvPr>
          <p:cNvSpPr>
            <a:spLocks noChangeArrowheads="1"/>
          </p:cNvSpPr>
          <p:nvPr userDrawn="1"/>
        </p:nvSpPr>
        <p:spPr bwMode="auto">
          <a:xfrm>
            <a:off x="8534400" y="2357438"/>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8-5</a:t>
            </a:r>
          </a:p>
        </p:txBody>
      </p:sp>
    </p:spTree>
  </p:cSld>
  <p:clrMap bg1="lt1" tx1="dk1" bg2="lt2" tx2="dk2" accent1="accent1" accent2="accent2" accent3="accent3" accent4="accent4" accent5="accent5" accent6="accent6" hlink="hlink" folHlink="folHlink"/>
  <p:sldLayoutIdLst>
    <p:sldLayoutId id="2147486572" r:id="rId1"/>
    <p:sldLayoutId id="2147486560" r:id="rId2"/>
    <p:sldLayoutId id="2147486555" r:id="rId3"/>
    <p:sldLayoutId id="2147486561" r:id="rId4"/>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2051"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B0448BF9-74F6-4B8F-B1FE-FFE066B84EC9}"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2053"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054"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2055"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2056"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2057"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7"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8-1</a:t>
            </a:r>
          </a:p>
        </p:txBody>
      </p:sp>
      <p:sp>
        <p:nvSpPr>
          <p:cNvPr id="18" name="Rectangle 6" descr="Right-2">
            <a:hlinkClick r:id="rId11" action="ppaction://hlinksldjump"/>
          </p:cNvPr>
          <p:cNvSpPr>
            <a:spLocks noChangeArrowheads="1"/>
          </p:cNvSpPr>
          <p:nvPr userDrawn="1"/>
        </p:nvSpPr>
        <p:spPr bwMode="auto">
          <a:xfrm>
            <a:off x="8534400" y="1033463"/>
            <a:ext cx="609600" cy="287337"/>
          </a:xfrm>
          <a:prstGeom prst="rect">
            <a:avLst/>
          </a:prstGeom>
          <a:solidFill>
            <a:srgbClr val="4FA9C5"/>
          </a:solidFill>
          <a:ln>
            <a:noFill/>
          </a:ln>
          <a:extLst/>
        </p:spPr>
        <p:txBody>
          <a:bodyPr wrap="none" anchor="ctr"/>
          <a:lstStyle/>
          <a:p>
            <a:pPr lvl="0" algn="ctr" eaLnBrk="1" hangingPunct="1"/>
            <a:r>
              <a:rPr lang="en-US" altLang="zh-TW" dirty="0" smtClean="0">
                <a:solidFill>
                  <a:srgbClr val="FFFFFF"/>
                </a:solidFill>
                <a:latin typeface="Arial" charset="0"/>
              </a:rPr>
              <a:t>8-2</a:t>
            </a:r>
          </a:p>
        </p:txBody>
      </p:sp>
      <p:sp>
        <p:nvSpPr>
          <p:cNvPr id="19" name="Rectangle 6" descr="Right-3">
            <a:hlinkClick r:id="rId12" action="ppaction://hlinksldjump"/>
          </p:cNvPr>
          <p:cNvSpPr>
            <a:spLocks noChangeArrowheads="1"/>
          </p:cNvSpPr>
          <p:nvPr userDrawn="1"/>
        </p:nvSpPr>
        <p:spPr bwMode="auto">
          <a:xfrm>
            <a:off x="8534400" y="14779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8-3</a:t>
            </a:r>
          </a:p>
        </p:txBody>
      </p:sp>
      <p:sp>
        <p:nvSpPr>
          <p:cNvPr id="20" name="Rectangle 6" descr="Right-4">
            <a:hlinkClick r:id="rId13" action="ppaction://hlinksldjump"/>
          </p:cNvPr>
          <p:cNvSpPr>
            <a:spLocks noChangeArrowheads="1"/>
          </p:cNvSpPr>
          <p:nvPr userDrawn="1"/>
        </p:nvSpPr>
        <p:spPr bwMode="auto">
          <a:xfrm>
            <a:off x="8534400" y="19224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8-4</a:t>
            </a:r>
          </a:p>
        </p:txBody>
      </p:sp>
      <p:sp>
        <p:nvSpPr>
          <p:cNvPr id="21" name="Rectangle 6" descr="Right-2">
            <a:hlinkClick r:id="rId14" action="ppaction://hlinksldjump"/>
          </p:cNvPr>
          <p:cNvSpPr>
            <a:spLocks noChangeArrowheads="1"/>
          </p:cNvSpPr>
          <p:nvPr userDrawn="1"/>
        </p:nvSpPr>
        <p:spPr bwMode="auto">
          <a:xfrm>
            <a:off x="8534400" y="2357438"/>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8-5</a:t>
            </a:r>
          </a:p>
        </p:txBody>
      </p:sp>
    </p:spTree>
  </p:cSld>
  <p:clrMap bg1="lt1" tx1="dk1" bg2="lt2" tx2="dk2" accent1="accent1" accent2="accent2" accent3="accent3" accent4="accent4" accent5="accent5" accent6="accent6" hlink="hlink" folHlink="folHlink"/>
  <p:sldLayoutIdLst>
    <p:sldLayoutId id="2147486556" r:id="rId1"/>
    <p:sldLayoutId id="2147486563"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075"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ABE2AFE6-7C76-494D-9E5A-4DED356E1D4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3077"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3078"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3079"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3080"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3081"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8"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8-1</a:t>
            </a:r>
          </a:p>
        </p:txBody>
      </p:sp>
      <p:sp>
        <p:nvSpPr>
          <p:cNvPr id="19" name="Rectangle 6" descr="Right-2">
            <a:hlinkClick r:id="rId11" action="ppaction://hlinksldjump"/>
          </p:cNvPr>
          <p:cNvSpPr>
            <a:spLocks noChangeArrowheads="1"/>
          </p:cNvSpPr>
          <p:nvPr userDrawn="1"/>
        </p:nvSpPr>
        <p:spPr bwMode="auto">
          <a:xfrm>
            <a:off x="8534400" y="10334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8-2</a:t>
            </a:r>
          </a:p>
        </p:txBody>
      </p:sp>
      <p:sp>
        <p:nvSpPr>
          <p:cNvPr id="20" name="Rectangle 6" descr="Right-3">
            <a:hlinkClick r:id="rId12" action="ppaction://hlinksldjump"/>
          </p:cNvPr>
          <p:cNvSpPr>
            <a:spLocks noChangeArrowheads="1"/>
          </p:cNvSpPr>
          <p:nvPr userDrawn="1"/>
        </p:nvSpPr>
        <p:spPr bwMode="auto">
          <a:xfrm>
            <a:off x="8534400" y="1477963"/>
            <a:ext cx="609600" cy="287337"/>
          </a:xfrm>
          <a:prstGeom prst="rect">
            <a:avLst/>
          </a:prstGeom>
          <a:solidFill>
            <a:srgbClr val="4FA9C5"/>
          </a:solidFill>
          <a:ln>
            <a:noFill/>
          </a:ln>
          <a:extLst/>
        </p:spPr>
        <p:txBody>
          <a:bodyPr wrap="none" anchor="ctr"/>
          <a:lstStyle/>
          <a:p>
            <a:pPr lvl="0" algn="ctr" eaLnBrk="1" hangingPunct="1"/>
            <a:r>
              <a:rPr lang="en-US" altLang="zh-TW" dirty="0" smtClean="0">
                <a:solidFill>
                  <a:srgbClr val="FFFFFF"/>
                </a:solidFill>
                <a:latin typeface="Arial" charset="0"/>
              </a:rPr>
              <a:t>8-3</a:t>
            </a:r>
          </a:p>
        </p:txBody>
      </p:sp>
      <p:sp>
        <p:nvSpPr>
          <p:cNvPr id="21" name="Rectangle 6" descr="Right-4">
            <a:hlinkClick r:id="rId13" action="ppaction://hlinksldjump"/>
          </p:cNvPr>
          <p:cNvSpPr>
            <a:spLocks noChangeArrowheads="1"/>
          </p:cNvSpPr>
          <p:nvPr userDrawn="1"/>
        </p:nvSpPr>
        <p:spPr bwMode="auto">
          <a:xfrm>
            <a:off x="8534400" y="19224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8-4</a:t>
            </a:r>
          </a:p>
        </p:txBody>
      </p:sp>
      <p:sp>
        <p:nvSpPr>
          <p:cNvPr id="22" name="Rectangle 6" descr="Right-2">
            <a:hlinkClick r:id="rId14" action="ppaction://hlinksldjump"/>
          </p:cNvPr>
          <p:cNvSpPr>
            <a:spLocks noChangeArrowheads="1"/>
          </p:cNvSpPr>
          <p:nvPr userDrawn="1"/>
        </p:nvSpPr>
        <p:spPr bwMode="auto">
          <a:xfrm>
            <a:off x="8534400" y="2357438"/>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8-5</a:t>
            </a:r>
          </a:p>
        </p:txBody>
      </p:sp>
    </p:spTree>
  </p:cSld>
  <p:clrMap bg1="lt1" tx1="dk1" bg2="lt2" tx2="dk2" accent1="accent1" accent2="accent2" accent3="accent3" accent4="accent4" accent5="accent5" accent6="accent6" hlink="hlink" folHlink="folHlink"/>
  <p:sldLayoutIdLst>
    <p:sldLayoutId id="2147486557" r:id="rId1"/>
    <p:sldLayoutId id="2147486564"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4099"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6DE9C98A-F634-4DCF-BF86-79526BECB857}"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4101"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410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4103"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4104"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4105"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7"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8-1</a:t>
            </a:r>
          </a:p>
        </p:txBody>
      </p:sp>
      <p:sp>
        <p:nvSpPr>
          <p:cNvPr id="18" name="Rectangle 6" descr="Right-2">
            <a:hlinkClick r:id="rId11" action="ppaction://hlinksldjump"/>
          </p:cNvPr>
          <p:cNvSpPr>
            <a:spLocks noChangeArrowheads="1"/>
          </p:cNvSpPr>
          <p:nvPr userDrawn="1"/>
        </p:nvSpPr>
        <p:spPr bwMode="auto">
          <a:xfrm>
            <a:off x="8534400" y="10334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8-2</a:t>
            </a:r>
          </a:p>
        </p:txBody>
      </p:sp>
      <p:sp>
        <p:nvSpPr>
          <p:cNvPr id="19" name="Rectangle 6" descr="Right-3">
            <a:hlinkClick r:id="rId12" action="ppaction://hlinksldjump"/>
          </p:cNvPr>
          <p:cNvSpPr>
            <a:spLocks noChangeArrowheads="1"/>
          </p:cNvSpPr>
          <p:nvPr userDrawn="1"/>
        </p:nvSpPr>
        <p:spPr bwMode="auto">
          <a:xfrm>
            <a:off x="8534400" y="1477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8-3</a:t>
            </a:r>
          </a:p>
        </p:txBody>
      </p:sp>
      <p:sp>
        <p:nvSpPr>
          <p:cNvPr id="20" name="Rectangle 6" descr="Right-4">
            <a:hlinkClick r:id="rId13" action="ppaction://hlinksldjump"/>
          </p:cNvPr>
          <p:cNvSpPr>
            <a:spLocks noChangeArrowheads="1"/>
          </p:cNvSpPr>
          <p:nvPr userDrawn="1"/>
        </p:nvSpPr>
        <p:spPr bwMode="auto">
          <a:xfrm>
            <a:off x="8534400" y="1922463"/>
            <a:ext cx="609600" cy="287337"/>
          </a:xfrm>
          <a:prstGeom prst="rect">
            <a:avLst/>
          </a:prstGeom>
          <a:solidFill>
            <a:srgbClr val="4FA9C5"/>
          </a:solidFill>
          <a:ln>
            <a:noFill/>
          </a:ln>
          <a:extLst/>
        </p:spPr>
        <p:txBody>
          <a:bodyPr wrap="none" anchor="ctr"/>
          <a:lstStyle/>
          <a:p>
            <a:pPr lvl="0" algn="ctr" eaLnBrk="1" hangingPunct="1"/>
            <a:r>
              <a:rPr lang="en-US" altLang="zh-TW" dirty="0" smtClean="0">
                <a:solidFill>
                  <a:srgbClr val="FFFFFF"/>
                </a:solidFill>
                <a:latin typeface="Arial" charset="0"/>
              </a:rPr>
              <a:t>8-4</a:t>
            </a:r>
          </a:p>
        </p:txBody>
      </p:sp>
      <p:sp>
        <p:nvSpPr>
          <p:cNvPr id="21" name="Rectangle 6" descr="Right-2">
            <a:hlinkClick r:id="rId14" action="ppaction://hlinksldjump"/>
          </p:cNvPr>
          <p:cNvSpPr>
            <a:spLocks noChangeArrowheads="1"/>
          </p:cNvSpPr>
          <p:nvPr userDrawn="1"/>
        </p:nvSpPr>
        <p:spPr bwMode="auto">
          <a:xfrm>
            <a:off x="8534400" y="2357438"/>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8-5</a:t>
            </a:r>
          </a:p>
        </p:txBody>
      </p:sp>
    </p:spTree>
  </p:cSld>
  <p:clrMap bg1="lt1" tx1="dk1" bg2="lt2" tx2="dk2" accent1="accent1" accent2="accent2" accent3="accent3" accent4="accent4" accent5="accent5" accent6="accent6" hlink="hlink" folHlink="folHlink"/>
  <p:sldLayoutIdLst>
    <p:sldLayoutId id="2147486558" r:id="rId1"/>
    <p:sldLayoutId id="2147486565"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124"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2B0E53FF-2A02-42BF-AD06-9E1B6CF31F8A}"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5126"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5127"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5128"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5129"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5130"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5"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8-1</a:t>
            </a:r>
          </a:p>
        </p:txBody>
      </p:sp>
      <p:sp>
        <p:nvSpPr>
          <p:cNvPr id="18" name="Rectangle 6" descr="Right-2">
            <a:hlinkClick r:id="rId11" action="ppaction://hlinksldjump"/>
          </p:cNvPr>
          <p:cNvSpPr>
            <a:spLocks noChangeArrowheads="1"/>
          </p:cNvSpPr>
          <p:nvPr userDrawn="1"/>
        </p:nvSpPr>
        <p:spPr bwMode="auto">
          <a:xfrm>
            <a:off x="8534400" y="10334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8-2</a:t>
            </a:r>
          </a:p>
        </p:txBody>
      </p:sp>
      <p:sp>
        <p:nvSpPr>
          <p:cNvPr id="19" name="Rectangle 6" descr="Right-3">
            <a:hlinkClick r:id="rId12" action="ppaction://hlinksldjump"/>
          </p:cNvPr>
          <p:cNvSpPr>
            <a:spLocks noChangeArrowheads="1"/>
          </p:cNvSpPr>
          <p:nvPr userDrawn="1"/>
        </p:nvSpPr>
        <p:spPr bwMode="auto">
          <a:xfrm>
            <a:off x="8534400" y="1477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8-3</a:t>
            </a:r>
          </a:p>
        </p:txBody>
      </p:sp>
      <p:sp>
        <p:nvSpPr>
          <p:cNvPr id="20" name="Rectangle 6" descr="Right-4">
            <a:hlinkClick r:id="rId13" action="ppaction://hlinksldjump"/>
          </p:cNvPr>
          <p:cNvSpPr>
            <a:spLocks noChangeArrowheads="1"/>
          </p:cNvSpPr>
          <p:nvPr userDrawn="1"/>
        </p:nvSpPr>
        <p:spPr bwMode="auto">
          <a:xfrm>
            <a:off x="8534400" y="19224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8-4</a:t>
            </a:r>
          </a:p>
        </p:txBody>
      </p:sp>
      <p:sp>
        <p:nvSpPr>
          <p:cNvPr id="21" name="Rectangle 6" descr="Right-2">
            <a:hlinkClick r:id="rId14" action="ppaction://hlinksldjump"/>
          </p:cNvPr>
          <p:cNvSpPr>
            <a:spLocks noChangeArrowheads="1"/>
          </p:cNvSpPr>
          <p:nvPr userDrawn="1"/>
        </p:nvSpPr>
        <p:spPr bwMode="auto">
          <a:xfrm>
            <a:off x="8534400" y="2357438"/>
            <a:ext cx="609600" cy="287337"/>
          </a:xfrm>
          <a:prstGeom prst="rect">
            <a:avLst/>
          </a:prstGeom>
          <a:solidFill>
            <a:srgbClr val="4FA9C5"/>
          </a:solidFill>
          <a:ln>
            <a:noFill/>
          </a:ln>
          <a:extLst/>
        </p:spPr>
        <p:txBody>
          <a:bodyPr wrap="none" anchor="ctr"/>
          <a:lstStyle/>
          <a:p>
            <a:pPr lvl="0" algn="ctr" eaLnBrk="1" hangingPunct="1"/>
            <a:r>
              <a:rPr lang="en-US" altLang="zh-TW" dirty="0" smtClean="0">
                <a:solidFill>
                  <a:srgbClr val="FFFFFF"/>
                </a:solidFill>
                <a:latin typeface="Arial" charset="0"/>
              </a:rPr>
              <a:t>8-5</a:t>
            </a:r>
          </a:p>
        </p:txBody>
      </p:sp>
    </p:spTree>
  </p:cSld>
  <p:clrMap bg1="lt1" tx1="dk1" bg2="lt2" tx2="dk2" accent1="accent1" accent2="accent2" accent3="accent3" accent4="accent4" accent5="accent5" accent6="accent6" hlink="hlink" folHlink="folHlink"/>
  <p:sldLayoutIdLst>
    <p:sldLayoutId id="2147486559" r:id="rId1"/>
    <p:sldLayoutId id="2147486566"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0396" y="456406"/>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06891D6-4960-4BD4-9979-560FB90063EE}"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7"/>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8"/>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9"/>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10"/>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11"/>
          <a:srcRect/>
          <a:stretch>
            <a:fillRect/>
          </a:stretch>
        </p:blipFill>
        <p:spPr bwMode="auto">
          <a:xfrm>
            <a:off x="8737600" y="6523038"/>
            <a:ext cx="338138" cy="301625"/>
          </a:xfrm>
          <a:prstGeom prst="rect">
            <a:avLst/>
          </a:prstGeom>
          <a:noFill/>
          <a:ln w="9525">
            <a:noFill/>
            <a:miter lim="800000"/>
            <a:headEnd/>
            <a:tailEnd/>
          </a:ln>
        </p:spPr>
      </p:pic>
    </p:spTree>
    <p:extLst>
      <p:ext uri="{BB962C8B-B14F-4D97-AF65-F5344CB8AC3E}">
        <p14:creationId xmlns:p14="http://schemas.microsoft.com/office/powerpoint/2010/main" val="2894585010"/>
      </p:ext>
    </p:extLst>
  </p:cSld>
  <p:clrMap bg1="lt1" tx1="dk1" bg2="lt2" tx2="dk2" accent1="accent1" accent2="accent2" accent3="accent3" accent4="accent4" accent5="accent5" accent6="accent6" hlink="hlink" folHlink="folHlink"/>
  <p:sldLayoutIdLst>
    <p:sldLayoutId id="2147486568" r:id="rId1"/>
    <p:sldLayoutId id="2147486569" r:id="rId2"/>
    <p:sldLayoutId id="2147486570" r:id="rId3"/>
    <p:sldLayoutId id="2147486571" r:id="rId4"/>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7.xm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3.xml"/><Relationship Id="rId4" Type="http://schemas.openxmlformats.org/officeDocument/2006/relationships/slide" Target="slide4.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mp1" descr="MENU-Icon-01"/>
          <p:cNvPicPr>
            <a:picLocks noChangeAspect="1" noChangeArrowheads="1"/>
          </p:cNvPicPr>
          <p:nvPr/>
        </p:nvPicPr>
        <p:blipFill>
          <a:blip r:embed="rId2"/>
          <a:srcRect/>
          <a:stretch>
            <a:fillRect/>
          </a:stretch>
        </p:blipFill>
        <p:spPr bwMode="auto">
          <a:xfrm>
            <a:off x="0" y="1484313"/>
            <a:ext cx="4132263" cy="479425"/>
          </a:xfrm>
          <a:prstGeom prst="rect">
            <a:avLst/>
          </a:prstGeom>
          <a:noFill/>
          <a:ln w="9525">
            <a:noFill/>
            <a:miter lim="800000"/>
            <a:headEnd/>
            <a:tailEnd/>
          </a:ln>
        </p:spPr>
      </p:pic>
      <p:sp>
        <p:nvSpPr>
          <p:cNvPr id="3" name="temp2"/>
          <p:cNvSpPr txBox="1">
            <a:spLocks noChangeArrowheads="1"/>
          </p:cNvSpPr>
          <p:nvPr/>
        </p:nvSpPr>
        <p:spPr bwMode="auto">
          <a:xfrm>
            <a:off x="71438" y="1555750"/>
            <a:ext cx="3924300" cy="338554"/>
          </a:xfrm>
          <a:prstGeom prst="rect">
            <a:avLst/>
          </a:prstGeom>
          <a:noFill/>
          <a:ln w="9525">
            <a:noFill/>
            <a:miter lim="800000"/>
            <a:headEnd/>
            <a:tailEnd/>
          </a:ln>
        </p:spPr>
        <p:txBody>
          <a:bodyPr>
            <a:spAutoFit/>
          </a:bodyPr>
          <a:lstStyle/>
          <a:p>
            <a:pPr>
              <a:spcBef>
                <a:spcPct val="50000"/>
              </a:spcBef>
              <a:tabLst>
                <a:tab pos="714375" algn="l"/>
              </a:tabLst>
            </a:pPr>
            <a:r>
              <a:rPr lang="zh-TW" altLang="en-US" sz="1600" dirty="0">
                <a:latin typeface="微軟正黑體" pitchFamily="34" charset="-120"/>
                <a:ea typeface="微軟正黑體" pitchFamily="34" charset="-120"/>
              </a:rPr>
              <a:t>第</a:t>
            </a:r>
            <a:r>
              <a:rPr lang="en-US" altLang="zh-TW" sz="1600" dirty="0">
                <a:latin typeface="微軟正黑體" pitchFamily="34" charset="-120"/>
                <a:ea typeface="微軟正黑體" pitchFamily="34" charset="-120"/>
              </a:rPr>
              <a:t>8</a:t>
            </a:r>
            <a:r>
              <a:rPr lang="zh-TW" altLang="en-US" sz="1600" dirty="0">
                <a:latin typeface="微軟正黑體" pitchFamily="34" charset="-120"/>
                <a:ea typeface="微軟正黑體" pitchFamily="34" charset="-120"/>
              </a:rPr>
              <a:t>章</a:t>
            </a:r>
            <a:r>
              <a:rPr lang="zh-TW" altLang="en-US" sz="1600" dirty="0" smtClean="0">
                <a:latin typeface="微軟正黑體" pitchFamily="34" charset="-120"/>
                <a:ea typeface="微軟正黑體" pitchFamily="34" charset="-120"/>
              </a:rPr>
              <a:t> 循環</a:t>
            </a:r>
            <a:r>
              <a:rPr lang="zh-TW" altLang="en-US" sz="1600" dirty="0">
                <a:latin typeface="微軟正黑體" pitchFamily="34" charset="-120"/>
                <a:ea typeface="微軟正黑體" pitchFamily="34" charset="-120"/>
              </a:rPr>
              <a:t>神經網路</a:t>
            </a:r>
          </a:p>
        </p:txBody>
      </p:sp>
      <p:grpSp>
        <p:nvGrpSpPr>
          <p:cNvPr id="4" name="群組 8"/>
          <p:cNvGrpSpPr>
            <a:grpSpLocks/>
          </p:cNvGrpSpPr>
          <p:nvPr/>
        </p:nvGrpSpPr>
        <p:grpSpPr bwMode="auto">
          <a:xfrm>
            <a:off x="219075" y="2407859"/>
            <a:ext cx="5721074" cy="327782"/>
            <a:chOff x="219075" y="2407859"/>
            <a:chExt cx="5721074" cy="327782"/>
          </a:xfrm>
        </p:grpSpPr>
        <p:sp>
          <p:nvSpPr>
            <p:cNvPr id="5" name="sub-1-1-1" descr="SubNo">
              <a:hlinkClick r:id="rId3" action="ppaction://hlinksldjump"/>
            </p:cNvPr>
            <p:cNvSpPr>
              <a:spLocks noChangeArrowheads="1"/>
            </p:cNvSpPr>
            <p:nvPr/>
          </p:nvSpPr>
          <p:spPr bwMode="auto">
            <a:xfrm>
              <a:off x="219075" y="2408238"/>
              <a:ext cx="614433" cy="327025"/>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8-1</a:t>
              </a:r>
              <a:endParaRPr lang="en-US" altLang="zh-TW" dirty="0"/>
            </a:p>
          </p:txBody>
        </p:sp>
        <p:sp>
          <p:nvSpPr>
            <p:cNvPr id="6" name="sub-1-1-2" descr="SubName">
              <a:hlinkClick r:id="rId3" action="ppaction://hlinksldjump"/>
            </p:cNvPr>
            <p:cNvSpPr>
              <a:spLocks noChangeArrowheads="1"/>
            </p:cNvSpPr>
            <p:nvPr/>
          </p:nvSpPr>
          <p:spPr bwMode="auto">
            <a:xfrm>
              <a:off x="833690" y="2407859"/>
              <a:ext cx="5106459" cy="327782"/>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smtClean="0">
                  <a:ea typeface="標楷體" pitchFamily="65" charset="-120"/>
                </a:rPr>
                <a:t>淺</a:t>
              </a:r>
              <a:r>
                <a:rPr lang="zh-TW" altLang="en-US" dirty="0">
                  <a:ea typeface="標楷體" pitchFamily="65" charset="-120"/>
                </a:rPr>
                <a:t>談循環神經網路</a:t>
              </a:r>
              <a:endParaRPr lang="zh-TW" altLang="en-US" dirty="0"/>
            </a:p>
          </p:txBody>
        </p:sp>
      </p:grpSp>
      <p:grpSp>
        <p:nvGrpSpPr>
          <p:cNvPr id="7" name="群組 11"/>
          <p:cNvGrpSpPr>
            <a:grpSpLocks/>
          </p:cNvGrpSpPr>
          <p:nvPr/>
        </p:nvGrpSpPr>
        <p:grpSpPr bwMode="auto">
          <a:xfrm>
            <a:off x="219075" y="2887282"/>
            <a:ext cx="5721076" cy="327782"/>
            <a:chOff x="219075" y="3042859"/>
            <a:chExt cx="5721076" cy="327782"/>
          </a:xfrm>
        </p:grpSpPr>
        <p:sp>
          <p:nvSpPr>
            <p:cNvPr id="8" name="sub-1-2-1" descr="SubNo">
              <a:hlinkClick r:id="rId4" action="ppaction://hlinksldjump"/>
            </p:cNvPr>
            <p:cNvSpPr>
              <a:spLocks noChangeArrowheads="1"/>
            </p:cNvSpPr>
            <p:nvPr/>
          </p:nvSpPr>
          <p:spPr bwMode="auto">
            <a:xfrm>
              <a:off x="219075" y="3043238"/>
              <a:ext cx="614433" cy="327025"/>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8-2</a:t>
              </a:r>
              <a:endParaRPr lang="en-US" altLang="zh-TW" dirty="0"/>
            </a:p>
          </p:txBody>
        </p:sp>
        <p:sp>
          <p:nvSpPr>
            <p:cNvPr id="9" name="sub-1-2-2" descr="SubName">
              <a:hlinkClick r:id="rId4" action="ppaction://hlinksldjump"/>
            </p:cNvPr>
            <p:cNvSpPr>
              <a:spLocks noChangeArrowheads="1"/>
            </p:cNvSpPr>
            <p:nvPr/>
          </p:nvSpPr>
          <p:spPr bwMode="auto">
            <a:xfrm>
              <a:off x="833690" y="3042859"/>
              <a:ext cx="5106461" cy="327782"/>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循環神經網路</a:t>
              </a:r>
              <a:r>
                <a:rPr lang="en-US" altLang="zh-TW" dirty="0">
                  <a:ea typeface="標楷體" pitchFamily="65" charset="-120"/>
                </a:rPr>
                <a:t>(Recurrent Neural Network)</a:t>
              </a:r>
              <a:endParaRPr lang="zh-TW" altLang="en-US" dirty="0">
                <a:ea typeface="標楷體" pitchFamily="65" charset="-120"/>
              </a:endParaRPr>
            </a:p>
          </p:txBody>
        </p:sp>
      </p:grpSp>
      <p:grpSp>
        <p:nvGrpSpPr>
          <p:cNvPr id="10" name="群組 14"/>
          <p:cNvGrpSpPr>
            <a:grpSpLocks/>
          </p:cNvGrpSpPr>
          <p:nvPr/>
        </p:nvGrpSpPr>
        <p:grpSpPr bwMode="auto">
          <a:xfrm>
            <a:off x="219075" y="3385346"/>
            <a:ext cx="5721076" cy="329406"/>
            <a:chOff x="219075" y="3678235"/>
            <a:chExt cx="5721076" cy="329832"/>
          </a:xfrm>
        </p:grpSpPr>
        <p:sp>
          <p:nvSpPr>
            <p:cNvPr id="11" name="sub-1-3-1" descr="SubNo">
              <a:hlinkClick r:id="rId5" action="ppaction://hlinksldjump"/>
            </p:cNvPr>
            <p:cNvSpPr>
              <a:spLocks noChangeArrowheads="1"/>
            </p:cNvSpPr>
            <p:nvPr/>
          </p:nvSpPr>
          <p:spPr bwMode="auto">
            <a:xfrm>
              <a:off x="219075" y="3678235"/>
              <a:ext cx="638149" cy="329832"/>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8-3</a:t>
              </a:r>
              <a:endParaRPr lang="en-US" altLang="zh-TW" dirty="0"/>
            </a:p>
          </p:txBody>
        </p:sp>
        <p:sp>
          <p:nvSpPr>
            <p:cNvPr id="12" name="sub-1-3-2" descr="SubName">
              <a:hlinkClick r:id="rId5" action="ppaction://hlinksldjump"/>
            </p:cNvPr>
            <p:cNvSpPr>
              <a:spLocks noChangeArrowheads="1"/>
            </p:cNvSpPr>
            <p:nvPr/>
          </p:nvSpPr>
          <p:spPr bwMode="auto">
            <a:xfrm>
              <a:off x="828674" y="3678244"/>
              <a:ext cx="5111477" cy="328206"/>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循環神經網路</a:t>
              </a:r>
              <a:r>
                <a:rPr lang="en-US" altLang="zh-TW" dirty="0">
                  <a:ea typeface="標楷體" pitchFamily="65" charset="-120"/>
                </a:rPr>
                <a:t>(RNN)</a:t>
              </a:r>
              <a:r>
                <a:rPr lang="zh-TW" altLang="en-US" dirty="0">
                  <a:ea typeface="標楷體" pitchFamily="65" charset="-120"/>
                </a:rPr>
                <a:t>的梯度消失與爆炸</a:t>
              </a:r>
            </a:p>
          </p:txBody>
        </p:sp>
      </p:grpSp>
      <p:grpSp>
        <p:nvGrpSpPr>
          <p:cNvPr id="13" name="群組 14"/>
          <p:cNvGrpSpPr>
            <a:grpSpLocks/>
          </p:cNvGrpSpPr>
          <p:nvPr/>
        </p:nvGrpSpPr>
        <p:grpSpPr bwMode="auto">
          <a:xfrm>
            <a:off x="214313" y="3893305"/>
            <a:ext cx="5725837" cy="327783"/>
            <a:chOff x="219075" y="3795844"/>
            <a:chExt cx="5725838" cy="327456"/>
          </a:xfrm>
        </p:grpSpPr>
        <p:sp>
          <p:nvSpPr>
            <p:cNvPr id="14" name="sub-1-3-1" descr="SubNo">
              <a:hlinkClick r:id="rId6" action="ppaction://hlinksldjump"/>
            </p:cNvPr>
            <p:cNvSpPr>
              <a:spLocks noChangeArrowheads="1"/>
            </p:cNvSpPr>
            <p:nvPr/>
          </p:nvSpPr>
          <p:spPr bwMode="auto">
            <a:xfrm>
              <a:off x="219075" y="3795845"/>
              <a:ext cx="638149" cy="327455"/>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8-4</a:t>
              </a:r>
              <a:endParaRPr lang="en-US" altLang="zh-TW" dirty="0"/>
            </a:p>
          </p:txBody>
        </p:sp>
        <p:sp>
          <p:nvSpPr>
            <p:cNvPr id="15" name="sub-1-3-2" descr="SubName">
              <a:hlinkClick r:id="rId6" action="ppaction://hlinksldjump"/>
            </p:cNvPr>
            <p:cNvSpPr>
              <a:spLocks noChangeArrowheads="1"/>
            </p:cNvSpPr>
            <p:nvPr/>
          </p:nvSpPr>
          <p:spPr bwMode="auto">
            <a:xfrm>
              <a:off x="833689" y="3795844"/>
              <a:ext cx="5111224" cy="327455"/>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長短期記憶</a:t>
              </a:r>
              <a:r>
                <a:rPr lang="en-US" altLang="zh-TW" dirty="0">
                  <a:ea typeface="標楷體" pitchFamily="65" charset="-120"/>
                </a:rPr>
                <a:t>(Long Short-Term Memory, LSTM)</a:t>
              </a:r>
              <a:endParaRPr lang="zh-TW" altLang="en-US" dirty="0">
                <a:ea typeface="標楷體" pitchFamily="65" charset="-120"/>
              </a:endParaRPr>
            </a:p>
          </p:txBody>
        </p:sp>
      </p:grpSp>
      <p:grpSp>
        <p:nvGrpSpPr>
          <p:cNvPr id="16" name="群組 14"/>
          <p:cNvGrpSpPr>
            <a:grpSpLocks/>
          </p:cNvGrpSpPr>
          <p:nvPr/>
        </p:nvGrpSpPr>
        <p:grpSpPr bwMode="auto">
          <a:xfrm>
            <a:off x="206375" y="4437111"/>
            <a:ext cx="5733776" cy="327782"/>
            <a:chOff x="219075" y="3678237"/>
            <a:chExt cx="5733776" cy="327450"/>
          </a:xfrm>
        </p:grpSpPr>
        <p:sp>
          <p:nvSpPr>
            <p:cNvPr id="17" name="sub-1-3-1" descr="SubNo">
              <a:hlinkClick r:id="rId7" action="ppaction://hlinksldjump"/>
            </p:cNvPr>
            <p:cNvSpPr>
              <a:spLocks noChangeArrowheads="1"/>
            </p:cNvSpPr>
            <p:nvPr/>
          </p:nvSpPr>
          <p:spPr bwMode="auto">
            <a:xfrm>
              <a:off x="219075" y="3678238"/>
              <a:ext cx="638149" cy="325900"/>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8-5</a:t>
              </a:r>
              <a:endParaRPr lang="en-US" altLang="zh-TW" dirty="0"/>
            </a:p>
          </p:txBody>
        </p:sp>
        <p:sp>
          <p:nvSpPr>
            <p:cNvPr id="18" name="sub-1-3-2" descr="SubName">
              <a:hlinkClick r:id="rId7" action="ppaction://hlinksldjump"/>
            </p:cNvPr>
            <p:cNvSpPr>
              <a:spLocks noChangeArrowheads="1"/>
            </p:cNvSpPr>
            <p:nvPr/>
          </p:nvSpPr>
          <p:spPr bwMode="auto">
            <a:xfrm>
              <a:off x="841629" y="3678237"/>
              <a:ext cx="5111222" cy="327450"/>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門控循環單元</a:t>
              </a:r>
              <a:r>
                <a:rPr lang="en-US" altLang="zh-TW" dirty="0">
                  <a:ea typeface="標楷體" pitchFamily="65" charset="-120"/>
                </a:rPr>
                <a:t>(Gate Recurrent Unit, GRU)</a:t>
              </a:r>
              <a:endParaRPr lang="zh-TW" altLang="en-US" dirty="0">
                <a:ea typeface="標楷體" pitchFamily="65" charset="-120"/>
              </a:endParaRPr>
            </a:p>
          </p:txBody>
        </p:sp>
      </p:grpSp>
    </p:spTree>
    <p:extLst>
      <p:ext uri="{BB962C8B-B14F-4D97-AF65-F5344CB8AC3E}">
        <p14:creationId xmlns:p14="http://schemas.microsoft.com/office/powerpoint/2010/main" val="399691767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408" y="1628800"/>
            <a:ext cx="7200000" cy="3626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0967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92" y="958932"/>
            <a:ext cx="7200000" cy="4918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067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84784"/>
            <a:ext cx="6480000" cy="362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067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5"/>
          <p:cNvSpPr txBox="1">
            <a:spLocks/>
          </p:cNvSpPr>
          <p:nvPr/>
        </p:nvSpPr>
        <p:spPr bwMode="auto">
          <a:xfrm>
            <a:off x="333375" y="465138"/>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801688" indent="-800100">
              <a:defRPr/>
            </a:pPr>
            <a:r>
              <a:rPr lang="en-US" altLang="zh-TW" dirty="0" smtClean="0"/>
              <a:t>8-3</a:t>
            </a:r>
            <a:r>
              <a:rPr lang="zh-TW" altLang="en-US" dirty="0" smtClean="0"/>
              <a:t> 循環</a:t>
            </a:r>
            <a:r>
              <a:rPr lang="zh-TW" altLang="en-US" dirty="0"/>
              <a:t>神經網路</a:t>
            </a:r>
            <a:r>
              <a:rPr lang="en-US" altLang="zh-TW" dirty="0"/>
              <a:t>(RNN)</a:t>
            </a:r>
            <a:r>
              <a:rPr lang="zh-TW" altLang="en-US" dirty="0"/>
              <a:t>的梯度消失與爆炸</a:t>
            </a:r>
            <a:endParaRPr lang="zh-TW" altLang="en-US" dirty="0" smtClean="0"/>
          </a:p>
        </p:txBody>
      </p:sp>
      <p:sp>
        <p:nvSpPr>
          <p:cNvPr id="3" name="內容版面配置區 3"/>
          <p:cNvSpPr>
            <a:spLocks noGrp="1"/>
          </p:cNvSpPr>
          <p:nvPr>
            <p:ph idx="1"/>
          </p:nvPr>
        </p:nvSpPr>
        <p:spPr>
          <a:xfrm>
            <a:off x="323850" y="1269007"/>
            <a:ext cx="8135938" cy="5040313"/>
          </a:xfrm>
        </p:spPr>
        <p:txBody>
          <a:bodyPr/>
          <a:lstStyle/>
          <a:p>
            <a:pPr marL="0" indent="0">
              <a:buNone/>
            </a:pPr>
            <a:r>
              <a:rPr lang="en-US" altLang="zh-TW" dirty="0"/>
              <a:t>8</a:t>
            </a:r>
            <a:r>
              <a:rPr lang="en-US" altLang="zh-TW" sz="3200" b="1" dirty="0" smtClean="0">
                <a:solidFill>
                  <a:srgbClr val="0099FF"/>
                </a:solidFill>
              </a:rPr>
              <a:t>-3-1</a:t>
            </a:r>
            <a:r>
              <a:rPr lang="zh-TW" altLang="en-US" sz="3200" b="1" dirty="0">
                <a:solidFill>
                  <a:srgbClr val="0099FF"/>
                </a:solidFill>
              </a:rPr>
              <a:t>　</a:t>
            </a:r>
            <a:r>
              <a:rPr lang="zh-TW" altLang="en-US" dirty="0" smtClean="0"/>
              <a:t>何謂</a:t>
            </a:r>
            <a:r>
              <a:rPr lang="zh-TW" altLang="en-US" dirty="0"/>
              <a:t>梯度消失與梯度</a:t>
            </a:r>
            <a:r>
              <a:rPr lang="zh-TW" altLang="en-US" dirty="0" smtClean="0"/>
              <a:t>爆炸</a:t>
            </a:r>
            <a:endParaRPr lang="en-US" altLang="zh-TW" sz="3200" b="1" dirty="0" smtClean="0">
              <a:solidFill>
                <a:srgbClr val="0099FF"/>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52" y="2276872"/>
            <a:ext cx="6480000" cy="3522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a:spLocks noGrp="1"/>
          </p:cNvSpPr>
          <p:nvPr>
            <p:ph idx="1"/>
          </p:nvPr>
        </p:nvSpPr>
        <p:spPr>
          <a:xfrm>
            <a:off x="323850" y="1196975"/>
            <a:ext cx="8135938" cy="5040313"/>
          </a:xfrm>
        </p:spPr>
        <p:txBody>
          <a:bodyPr/>
          <a:lstStyle/>
          <a:p>
            <a:pPr marL="0" indent="0">
              <a:buNone/>
            </a:pPr>
            <a:r>
              <a:rPr lang="en-US" altLang="zh-TW" dirty="0" smtClean="0"/>
              <a:t>8</a:t>
            </a:r>
            <a:r>
              <a:rPr lang="en-US" altLang="zh-TW" sz="3200" b="1" dirty="0" smtClean="0">
                <a:solidFill>
                  <a:srgbClr val="0099FF"/>
                </a:solidFill>
              </a:rPr>
              <a:t>-3-2</a:t>
            </a:r>
            <a:r>
              <a:rPr lang="zh-TW" altLang="en-US" sz="3200" b="1" dirty="0">
                <a:solidFill>
                  <a:srgbClr val="0099FF"/>
                </a:solidFill>
              </a:rPr>
              <a:t>　</a:t>
            </a:r>
            <a:r>
              <a:rPr lang="zh-TW" altLang="en-US" dirty="0" smtClean="0"/>
              <a:t>梯</a:t>
            </a:r>
            <a:r>
              <a:rPr lang="zh-TW" altLang="en-US" dirty="0"/>
              <a:t>度</a:t>
            </a:r>
            <a:r>
              <a:rPr lang="zh-TW" altLang="en-US" dirty="0" smtClean="0"/>
              <a:t>裁剪</a:t>
            </a:r>
            <a:endParaRPr lang="en-US" altLang="zh-TW" sz="3200" b="1" dirty="0" smtClean="0">
              <a:solidFill>
                <a:srgbClr val="0099FF"/>
              </a:solidFill>
            </a:endParaRPr>
          </a:p>
        </p:txBody>
      </p:sp>
      <p:pic>
        <p:nvPicPr>
          <p:cNvPr id="563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4168" y="2564904"/>
            <a:ext cx="3600000" cy="2431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8283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628800"/>
            <a:ext cx="3600000" cy="2897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8283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2060848"/>
            <a:ext cx="5040000" cy="289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0422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5"/>
          <p:cNvSpPr txBox="1">
            <a:spLocks/>
          </p:cNvSpPr>
          <p:nvPr/>
        </p:nvSpPr>
        <p:spPr bwMode="auto">
          <a:xfrm>
            <a:off x="333374" y="465138"/>
            <a:ext cx="8415089"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3232150" indent="-3230563">
              <a:defRPr/>
            </a:pPr>
            <a:r>
              <a:rPr lang="en-US" altLang="zh-TW" dirty="0" smtClean="0"/>
              <a:t>8-4 </a:t>
            </a:r>
            <a:r>
              <a:rPr lang="zh-TW" altLang="en-US" dirty="0" smtClean="0"/>
              <a:t>長</a:t>
            </a:r>
            <a:r>
              <a:rPr lang="zh-TW" altLang="en-US" dirty="0"/>
              <a:t>短期記憶</a:t>
            </a:r>
            <a:r>
              <a:rPr lang="en-US" altLang="zh-TW" dirty="0"/>
              <a:t>(Long Short-Term Memory, LSTM)</a:t>
            </a:r>
            <a:endParaRPr lang="zh-TW" altLang="en-US" dirty="0" smtClean="0"/>
          </a:p>
        </p:txBody>
      </p:sp>
      <p:sp>
        <p:nvSpPr>
          <p:cNvPr id="4" name="內容版面配置區 3"/>
          <p:cNvSpPr>
            <a:spLocks noGrp="1"/>
          </p:cNvSpPr>
          <p:nvPr>
            <p:ph idx="1"/>
          </p:nvPr>
        </p:nvSpPr>
        <p:spPr>
          <a:xfrm>
            <a:off x="323850" y="1269007"/>
            <a:ext cx="8135938" cy="5040313"/>
          </a:xfrm>
        </p:spPr>
        <p:txBody>
          <a:bodyPr/>
          <a:lstStyle/>
          <a:p>
            <a:pPr marL="0" indent="0">
              <a:buNone/>
            </a:pPr>
            <a:r>
              <a:rPr lang="en-US" altLang="zh-TW" dirty="0" smtClean="0"/>
              <a:t>8</a:t>
            </a:r>
            <a:r>
              <a:rPr lang="en-US" altLang="zh-TW" sz="3200" b="1" dirty="0" smtClean="0">
                <a:solidFill>
                  <a:srgbClr val="0099FF"/>
                </a:solidFill>
              </a:rPr>
              <a:t>-4-2</a:t>
            </a:r>
            <a:r>
              <a:rPr lang="zh-TW" altLang="en-US" sz="3200" b="1" dirty="0" smtClean="0">
                <a:solidFill>
                  <a:srgbClr val="0099FF"/>
                </a:solidFill>
              </a:rPr>
              <a:t>　</a:t>
            </a:r>
            <a:r>
              <a:rPr lang="en-US" altLang="zh-TW" dirty="0" smtClean="0"/>
              <a:t>LSTM </a:t>
            </a:r>
            <a:r>
              <a:rPr lang="zh-TW" altLang="en-US" dirty="0" smtClean="0"/>
              <a:t>結構</a:t>
            </a:r>
            <a:endParaRPr lang="en-US" altLang="zh-TW" sz="3200" b="1" dirty="0" smtClean="0">
              <a:solidFill>
                <a:srgbClr val="0099FF"/>
              </a:solidFill>
            </a:endParaRPr>
          </a:p>
          <a:p>
            <a:pPr marL="0" indent="0">
              <a:buNone/>
            </a:pPr>
            <a:endParaRPr lang="zh-TW"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360" y="1844824"/>
            <a:ext cx="6480000" cy="434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24" y="2292474"/>
            <a:ext cx="7920000" cy="1784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355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844824"/>
            <a:ext cx="4320000" cy="3172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35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333375" y="465138"/>
            <a:ext cx="813593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1588">
              <a:defRPr/>
            </a:pPr>
            <a:r>
              <a:rPr lang="en-US" altLang="zh-TW" dirty="0" smtClean="0"/>
              <a:t>8-1</a:t>
            </a:r>
            <a:r>
              <a:rPr lang="zh-TW" altLang="en-US" dirty="0" smtClean="0"/>
              <a:t> 淺</a:t>
            </a:r>
            <a:r>
              <a:rPr lang="zh-TW" altLang="en-US" dirty="0"/>
              <a:t>談循環神經網路</a:t>
            </a:r>
            <a:endParaRPr lang="zh-TW" altLang="en-US"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126" y="1916832"/>
            <a:ext cx="7200000" cy="3682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408" y="1118010"/>
            <a:ext cx="7200000" cy="4831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6255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408" y="1078394"/>
            <a:ext cx="7200000" cy="4726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6255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68760"/>
            <a:ext cx="7200000" cy="4809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6255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6176" y="1644625"/>
            <a:ext cx="3600000" cy="3440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4266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0" y="1700808"/>
            <a:ext cx="3600000" cy="2983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4266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400" y="912582"/>
            <a:ext cx="7200000" cy="4964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4266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a:spLocks noGrp="1"/>
          </p:cNvSpPr>
          <p:nvPr>
            <p:ph idx="1"/>
          </p:nvPr>
        </p:nvSpPr>
        <p:spPr>
          <a:xfrm>
            <a:off x="323850" y="1196975"/>
            <a:ext cx="8135938" cy="5040313"/>
          </a:xfrm>
        </p:spPr>
        <p:txBody>
          <a:bodyPr/>
          <a:lstStyle/>
          <a:p>
            <a:pPr marL="0" indent="0">
              <a:buNone/>
            </a:pPr>
            <a:r>
              <a:rPr lang="en-US" altLang="zh-TW" dirty="0" smtClean="0"/>
              <a:t>8</a:t>
            </a:r>
            <a:r>
              <a:rPr lang="en-US" altLang="zh-TW" sz="3200" b="1" dirty="0" smtClean="0">
                <a:solidFill>
                  <a:srgbClr val="0099FF"/>
                </a:solidFill>
              </a:rPr>
              <a:t>-4-4</a:t>
            </a:r>
            <a:r>
              <a:rPr lang="zh-TW" altLang="en-US" sz="3200" b="1" dirty="0">
                <a:solidFill>
                  <a:srgbClr val="0099FF"/>
                </a:solidFill>
              </a:rPr>
              <a:t>　</a:t>
            </a:r>
            <a:r>
              <a:rPr lang="en-US" altLang="zh-TW" dirty="0" smtClean="0"/>
              <a:t>LSTM </a:t>
            </a:r>
            <a:r>
              <a:rPr lang="zh-TW" altLang="en-US" dirty="0"/>
              <a:t>層使用方法</a:t>
            </a:r>
            <a:endParaRPr lang="en-US" altLang="zh-TW" sz="3200" b="1" dirty="0" smtClean="0">
              <a:solidFill>
                <a:srgbClr val="0099FF"/>
              </a:solidFill>
            </a:endParaRPr>
          </a:p>
          <a:p>
            <a:pPr marL="0" indent="714375">
              <a:buNone/>
            </a:pPr>
            <a:endParaRPr lang="zh-TW"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564904"/>
            <a:ext cx="5760000" cy="3048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280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bwMode="auto">
          <a:xfrm>
            <a:off x="333375" y="465138"/>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3582988" indent="-3581400">
              <a:defRPr/>
            </a:pPr>
            <a:r>
              <a:rPr lang="en-US" altLang="zh-TW" dirty="0" smtClean="0"/>
              <a:t>8-5</a:t>
            </a:r>
            <a:r>
              <a:rPr lang="zh-TW" altLang="en-US" dirty="0" smtClean="0"/>
              <a:t> 門</a:t>
            </a:r>
            <a:r>
              <a:rPr lang="zh-TW" altLang="en-US" dirty="0"/>
              <a:t>控循環單元</a:t>
            </a:r>
            <a:r>
              <a:rPr lang="en-US" altLang="zh-TW" dirty="0"/>
              <a:t>(Gate Recurrent Unit, GRU)</a:t>
            </a:r>
            <a:endParaRPr lang="zh-TW" altLang="en-US" dirty="0" smtClean="0"/>
          </a:p>
        </p:txBody>
      </p:sp>
      <p:sp>
        <p:nvSpPr>
          <p:cNvPr id="5" name="內容版面配置區 3"/>
          <p:cNvSpPr>
            <a:spLocks noGrp="1"/>
          </p:cNvSpPr>
          <p:nvPr>
            <p:ph idx="1"/>
          </p:nvPr>
        </p:nvSpPr>
        <p:spPr>
          <a:xfrm>
            <a:off x="323850" y="1196975"/>
            <a:ext cx="8135938" cy="5040313"/>
          </a:xfrm>
        </p:spPr>
        <p:txBody>
          <a:bodyPr/>
          <a:lstStyle/>
          <a:p>
            <a:pPr marL="0" indent="0">
              <a:buNone/>
            </a:pPr>
            <a:r>
              <a:rPr lang="en-US" altLang="zh-TW" dirty="0" smtClean="0"/>
              <a:t>8</a:t>
            </a:r>
            <a:r>
              <a:rPr lang="en-US" altLang="zh-TW" sz="3200" b="1" dirty="0" smtClean="0">
                <a:solidFill>
                  <a:srgbClr val="0099FF"/>
                </a:solidFill>
              </a:rPr>
              <a:t>-5-1</a:t>
            </a:r>
            <a:r>
              <a:rPr lang="zh-TW" altLang="en-US" sz="3200" b="1" dirty="0">
                <a:solidFill>
                  <a:srgbClr val="0099FF"/>
                </a:solidFill>
              </a:rPr>
              <a:t>　</a:t>
            </a:r>
            <a:r>
              <a:rPr lang="en-US" altLang="zh-TW" dirty="0" smtClean="0"/>
              <a:t>GRU </a:t>
            </a:r>
            <a:r>
              <a:rPr lang="zh-TW" altLang="en-US" dirty="0" smtClean="0"/>
              <a:t>介紹</a:t>
            </a:r>
            <a:endParaRPr lang="en-US" altLang="zh-TW" sz="3200" b="1" dirty="0" smtClean="0">
              <a:solidFill>
                <a:srgbClr val="0099FF"/>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344" y="2348880"/>
            <a:ext cx="4320000" cy="3464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328" y="1391724"/>
            <a:ext cx="6120000" cy="3981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6333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136" y="1196752"/>
            <a:ext cx="6120000" cy="3893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6333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988840"/>
            <a:ext cx="2160000" cy="2449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463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412776"/>
            <a:ext cx="6120000" cy="4004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6333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144" y="1196752"/>
            <a:ext cx="6120000" cy="397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5052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352" y="1150828"/>
            <a:ext cx="6120000" cy="4078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3038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a:spLocks noGrp="1"/>
          </p:cNvSpPr>
          <p:nvPr>
            <p:ph idx="1"/>
          </p:nvPr>
        </p:nvSpPr>
        <p:spPr>
          <a:xfrm>
            <a:off x="323850" y="1196975"/>
            <a:ext cx="8424614" cy="5040313"/>
          </a:xfrm>
        </p:spPr>
        <p:txBody>
          <a:bodyPr/>
          <a:lstStyle/>
          <a:p>
            <a:pPr marL="1528763" indent="-1528763">
              <a:buNone/>
            </a:pPr>
            <a:r>
              <a:rPr lang="en-US" altLang="zh-TW" dirty="0" smtClean="0"/>
              <a:t>8</a:t>
            </a:r>
            <a:r>
              <a:rPr lang="en-US" altLang="zh-TW" sz="3200" b="1" dirty="0" smtClean="0">
                <a:solidFill>
                  <a:srgbClr val="0099FF"/>
                </a:solidFill>
              </a:rPr>
              <a:t>-5-3</a:t>
            </a:r>
            <a:r>
              <a:rPr lang="zh-TW" altLang="en-US" sz="3200" b="1" dirty="0">
                <a:solidFill>
                  <a:srgbClr val="0099FF"/>
                </a:solidFill>
              </a:rPr>
              <a:t>　</a:t>
            </a:r>
            <a:r>
              <a:rPr lang="zh-TW" altLang="en-US" dirty="0" smtClean="0"/>
              <a:t>利用</a:t>
            </a:r>
            <a:r>
              <a:rPr lang="en-US" altLang="zh-TW" dirty="0"/>
              <a:t>GRU </a:t>
            </a:r>
            <a:r>
              <a:rPr lang="zh-TW" altLang="en-US" dirty="0"/>
              <a:t>神經網路完成</a:t>
            </a:r>
            <a:r>
              <a:rPr lang="en-US" altLang="zh-TW" dirty="0" smtClean="0"/>
              <a:t>yahoo </a:t>
            </a:r>
            <a:r>
              <a:rPr lang="en-US" altLang="zh-TW" dirty="0"/>
              <a:t>Finance </a:t>
            </a:r>
            <a:r>
              <a:rPr lang="zh-TW" altLang="en-US" dirty="0"/>
              <a:t>的股票</a:t>
            </a:r>
            <a:r>
              <a:rPr lang="zh-TW" altLang="en-US" dirty="0" smtClean="0"/>
              <a:t>預測</a:t>
            </a:r>
            <a:endParaRPr lang="en-US" altLang="zh-TW" sz="3200" b="1" dirty="0" smtClean="0">
              <a:solidFill>
                <a:srgbClr val="0099FF"/>
              </a:solidFill>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24" y="2193036"/>
            <a:ext cx="7920000" cy="4332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3038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323850" y="465138"/>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3683000" indent="-3681413">
              <a:defRPr/>
            </a:pPr>
            <a:r>
              <a:rPr lang="en-US" altLang="zh-TW" dirty="0" smtClean="0"/>
              <a:t>8-2</a:t>
            </a:r>
            <a:r>
              <a:rPr lang="zh-TW" altLang="en-US" dirty="0" smtClean="0"/>
              <a:t> 循環</a:t>
            </a:r>
            <a:r>
              <a:rPr lang="zh-TW" altLang="en-US" dirty="0"/>
              <a:t>神經網路</a:t>
            </a:r>
            <a:r>
              <a:rPr lang="en-US" altLang="zh-TW" dirty="0"/>
              <a:t>(Recurrent Neural Network)</a:t>
            </a:r>
            <a:endParaRPr lang="zh-TW" altLang="en-US"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36" y="1484784"/>
            <a:ext cx="6120000" cy="4410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a:spLocks noGrp="1"/>
          </p:cNvSpPr>
          <p:nvPr>
            <p:ph idx="1"/>
          </p:nvPr>
        </p:nvSpPr>
        <p:spPr>
          <a:xfrm>
            <a:off x="323850" y="1196975"/>
            <a:ext cx="8135938" cy="5040313"/>
          </a:xfrm>
        </p:spPr>
        <p:txBody>
          <a:bodyPr/>
          <a:lstStyle/>
          <a:p>
            <a:pPr marL="3944938" indent="-3944938">
              <a:buNone/>
            </a:pPr>
            <a:r>
              <a:rPr lang="en-US" altLang="zh-TW" dirty="0" smtClean="0"/>
              <a:t>8</a:t>
            </a:r>
            <a:r>
              <a:rPr lang="en-US" altLang="zh-TW" sz="3200" b="1" dirty="0" smtClean="0">
                <a:solidFill>
                  <a:srgbClr val="0099FF"/>
                </a:solidFill>
              </a:rPr>
              <a:t>-2-1</a:t>
            </a:r>
            <a:r>
              <a:rPr lang="zh-TW" altLang="en-US" sz="3200" b="1" dirty="0">
                <a:solidFill>
                  <a:srgbClr val="0099FF"/>
                </a:solidFill>
              </a:rPr>
              <a:t>　</a:t>
            </a:r>
            <a:r>
              <a:rPr lang="zh-TW" altLang="en-US" dirty="0" smtClean="0"/>
              <a:t>自然語言</a:t>
            </a:r>
            <a:r>
              <a:rPr lang="zh-TW" altLang="en-US" dirty="0"/>
              <a:t>處理</a:t>
            </a:r>
            <a:r>
              <a:rPr lang="en-US" altLang="zh-TW" dirty="0"/>
              <a:t>(Natural Language Processing</a:t>
            </a:r>
            <a:r>
              <a:rPr lang="en-US" altLang="zh-TW" dirty="0" smtClean="0"/>
              <a:t>)</a:t>
            </a:r>
            <a:endParaRPr lang="en-US" altLang="zh-TW" sz="3200" b="1" dirty="0" smtClean="0">
              <a:solidFill>
                <a:srgbClr val="0099FF"/>
              </a:solidFill>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150" y="2521628"/>
            <a:ext cx="7200000" cy="349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3057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a:spLocks noGrp="1"/>
          </p:cNvSpPr>
          <p:nvPr>
            <p:ph idx="1"/>
          </p:nvPr>
        </p:nvSpPr>
        <p:spPr>
          <a:xfrm>
            <a:off x="323850" y="1196975"/>
            <a:ext cx="8135938" cy="5040313"/>
          </a:xfrm>
        </p:spPr>
        <p:txBody>
          <a:bodyPr/>
          <a:lstStyle/>
          <a:p>
            <a:pPr marL="0" indent="0">
              <a:buNone/>
            </a:pPr>
            <a:r>
              <a:rPr lang="en-US" altLang="zh-TW" dirty="0" smtClean="0"/>
              <a:t>8</a:t>
            </a:r>
            <a:r>
              <a:rPr lang="en-US" altLang="zh-TW" sz="3200" b="1" dirty="0" smtClean="0">
                <a:solidFill>
                  <a:srgbClr val="0099FF"/>
                </a:solidFill>
              </a:rPr>
              <a:t>-2-2</a:t>
            </a:r>
            <a:r>
              <a:rPr lang="zh-TW" altLang="en-US" sz="3200" b="1" dirty="0">
                <a:solidFill>
                  <a:srgbClr val="0099FF"/>
                </a:solidFill>
              </a:rPr>
              <a:t>　</a:t>
            </a:r>
            <a:r>
              <a:rPr lang="zh-TW" altLang="en-US" dirty="0" smtClean="0"/>
              <a:t>如何</a:t>
            </a:r>
            <a:r>
              <a:rPr lang="zh-TW" altLang="en-US" dirty="0"/>
              <a:t>實現</a:t>
            </a:r>
            <a:r>
              <a:rPr lang="en-US" altLang="zh-TW" dirty="0"/>
              <a:t>Embedding </a:t>
            </a:r>
            <a:r>
              <a:rPr lang="zh-TW" altLang="en-US" dirty="0"/>
              <a:t>層</a:t>
            </a:r>
            <a:r>
              <a:rPr lang="zh-TW" altLang="en-US" dirty="0" smtClean="0"/>
              <a:t>：</a:t>
            </a:r>
            <a:endParaRPr lang="en-US" altLang="zh-TW" sz="3200" b="1" dirty="0" smtClean="0">
              <a:solidFill>
                <a:srgbClr val="0099FF"/>
              </a:solidFill>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2564904"/>
            <a:ext cx="5760000" cy="3466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0696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340768"/>
            <a:ext cx="6120000" cy="4149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0696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2852936"/>
            <a:ext cx="5004000" cy="2595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內容版面配置區 3"/>
          <p:cNvSpPr>
            <a:spLocks noGrp="1"/>
          </p:cNvSpPr>
          <p:nvPr>
            <p:ph idx="1"/>
          </p:nvPr>
        </p:nvSpPr>
        <p:spPr>
          <a:xfrm>
            <a:off x="323850" y="1196975"/>
            <a:ext cx="8280598" cy="1367929"/>
          </a:xfrm>
        </p:spPr>
        <p:txBody>
          <a:bodyPr/>
          <a:lstStyle/>
          <a:p>
            <a:pPr marL="1528763" indent="-1528763">
              <a:buNone/>
            </a:pPr>
            <a:r>
              <a:rPr lang="en-US" altLang="zh-TW" dirty="0" smtClean="0"/>
              <a:t>8</a:t>
            </a:r>
            <a:r>
              <a:rPr lang="en-US" altLang="zh-TW" sz="3200" b="1" dirty="0" smtClean="0">
                <a:solidFill>
                  <a:srgbClr val="0099FF"/>
                </a:solidFill>
              </a:rPr>
              <a:t>-2-5</a:t>
            </a:r>
            <a:r>
              <a:rPr lang="zh-TW" altLang="en-US" sz="3200" b="1" dirty="0">
                <a:solidFill>
                  <a:srgbClr val="0099FF"/>
                </a:solidFill>
              </a:rPr>
              <a:t>　</a:t>
            </a:r>
            <a:r>
              <a:rPr lang="zh-TW" altLang="en-US" dirty="0" smtClean="0"/>
              <a:t>利用</a:t>
            </a:r>
            <a:r>
              <a:rPr lang="zh-TW" altLang="en-US" dirty="0"/>
              <a:t>循環神經網路完成</a:t>
            </a:r>
            <a:r>
              <a:rPr lang="en-US" altLang="zh-TW" dirty="0"/>
              <a:t>IMDb </a:t>
            </a:r>
            <a:r>
              <a:rPr lang="zh-TW" altLang="en-US" dirty="0" smtClean="0"/>
              <a:t>情感</a:t>
            </a:r>
            <a:r>
              <a:rPr lang="en-US" altLang="zh-TW" dirty="0" smtClean="0"/>
              <a:t/>
            </a:r>
            <a:br>
              <a:rPr lang="en-US" altLang="zh-TW" dirty="0" smtClean="0"/>
            </a:br>
            <a:r>
              <a:rPr lang="zh-TW" altLang="en-US" dirty="0" smtClean="0"/>
              <a:t>分析</a:t>
            </a:r>
            <a:endParaRPr lang="en-US" altLang="zh-TW" sz="3200" b="1" dirty="0" smtClean="0">
              <a:solidFill>
                <a:srgbClr val="0099FF"/>
              </a:solidFill>
            </a:endParaRPr>
          </a:p>
          <a:p>
            <a:pPr marL="0" indent="714375">
              <a:buNone/>
            </a:pPr>
            <a:endParaRPr lang="zh-TW" altLang="en-US" dirty="0"/>
          </a:p>
        </p:txBody>
      </p:sp>
    </p:spTree>
    <p:extLst>
      <p:ext uri="{BB962C8B-B14F-4D97-AF65-F5344CB8AC3E}">
        <p14:creationId xmlns:p14="http://schemas.microsoft.com/office/powerpoint/2010/main" val="2522029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735273"/>
            <a:ext cx="5400000" cy="5358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4515047"/>
      </p:ext>
    </p:extLst>
  </p:cSld>
  <p:clrMapOvr>
    <a:masterClrMapping/>
  </p:clrMapOvr>
  <p:timing>
    <p:tnLst>
      <p:par>
        <p:cTn id="1" dur="indefinite" restart="never" nodeType="tmRoot"/>
      </p:par>
    </p:tnLst>
  </p:timing>
</p:sld>
</file>

<file path=ppt/theme/theme1.xml><?xml version="1.0" encoding="utf-8"?>
<a:theme xmlns:a="http://schemas.openxmlformats.org/drawingml/2006/main" name="42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1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9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0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3_1-5">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3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3735</TotalTime>
  <Words>117</Words>
  <Application>Microsoft Office PowerPoint</Application>
  <PresentationFormat>如螢幕大小 (4:3)</PresentationFormat>
  <Paragraphs>25</Paragraphs>
  <Slides>33</Slides>
  <Notes>0</Notes>
  <HiddenSlides>0</HiddenSlides>
  <MMClips>0</MMClips>
  <ScaleCrop>false</ScaleCrop>
  <HeadingPairs>
    <vt:vector size="4" baseType="variant">
      <vt:variant>
        <vt:lpstr>佈景主題</vt:lpstr>
      </vt:variant>
      <vt:variant>
        <vt:i4>6</vt:i4>
      </vt:variant>
      <vt:variant>
        <vt:lpstr>投影片標題</vt:lpstr>
      </vt:variant>
      <vt:variant>
        <vt:i4>33</vt:i4>
      </vt:variant>
    </vt:vector>
  </HeadingPairs>
  <TitlesOfParts>
    <vt:vector size="39" baseType="lpstr">
      <vt:lpstr>42_1-1</vt:lpstr>
      <vt:lpstr>41_1-1</vt:lpstr>
      <vt:lpstr>39_1-1</vt:lpstr>
      <vt:lpstr>40_1-1</vt:lpstr>
      <vt:lpstr>43_1-5</vt:lpstr>
      <vt:lpstr>43_1-1</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CHWA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05187_電機學</dc:title>
  <dc:creator>CHWA</dc:creator>
  <cp:lastModifiedBy>R3</cp:lastModifiedBy>
  <cp:revision>524</cp:revision>
  <dcterms:created xsi:type="dcterms:W3CDTF">2016-03-22T06:31:55Z</dcterms:created>
  <dcterms:modified xsi:type="dcterms:W3CDTF">2022-06-24T03:44:37Z</dcterms:modified>
</cp:coreProperties>
</file>